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9EFA9-1382-41D0-B19F-FCB26970D13E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FD94E-5AEC-4AC6-83A3-F48067BBE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62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B2953-2F30-4A13-895B-A8494FB3EADF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2E317-E82A-45A5-B180-B16702208AC6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7A5B6-3739-461E-8BF5-8DA4774319A7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CD03-FACB-4D5F-82D3-C9E6F4BEF87A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93A3A-952B-4CD3-A457-AB0E622B998F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EEBB-06E1-4D0B-B028-17EFC3F44E2D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A2439-E81E-4E6F-8321-BE8CAE3DCA21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9D57-84CE-4D38-AB65-C4FD6CA9ACC8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84931-9ECB-4771-A2D4-F93A5D582DB3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CAE0-6C2B-427A-9FF3-D8144F5E6339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8C92-176B-4D9E-A362-F23656D81FFF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2CCB5-C2A2-4534-836B-62BC9BF60795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B5E28-624A-4D90-ABF4-A32F80664F6D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67620-1A88-4699-A7F9-615E1CA99C5D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A540-23AD-4D88-A295-4E0DAA895A7D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FA1D2-737B-4F8E-9250-4F477ECEFC3A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437C9-607D-40F7-B560-2BF563E632D1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FDFAC4-E420-471F-A26B-E463D1B8133E}" type="datetime1">
              <a:rPr lang="en-US" smtClean="0"/>
              <a:t>11/22/2023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314" y="603250"/>
            <a:ext cx="8825659" cy="1981200"/>
          </a:xfrm>
        </p:spPr>
        <p:txBody>
          <a:bodyPr/>
          <a:lstStyle/>
          <a:p>
            <a:pPr algn="ctr"/>
            <a:r>
              <a:rPr lang="en-US" dirty="0" smtClean="0"/>
              <a:t>CSE 4204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156303" y="3223260"/>
            <a:ext cx="8825659" cy="2362200"/>
          </a:xfrm>
        </p:spPr>
        <p:txBody>
          <a:bodyPr/>
          <a:lstStyle/>
          <a:p>
            <a:r>
              <a:rPr lang="en-US" dirty="0" smtClean="0"/>
              <a:t>PRESENTED BY,</a:t>
            </a:r>
          </a:p>
          <a:p>
            <a:r>
              <a:rPr lang="en-US" dirty="0" smtClean="0"/>
              <a:t>SIMON WALTER TUDU</a:t>
            </a:r>
          </a:p>
          <a:p>
            <a:r>
              <a:rPr lang="en-US" dirty="0" smtClean="0"/>
              <a:t>ROLL : 1807121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749314" y="1593850"/>
            <a:ext cx="8826500" cy="86201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KUET CAFETERIA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539607" y="3429000"/>
            <a:ext cx="3559387" cy="2362200"/>
          </a:xfrm>
        </p:spPr>
        <p:txBody>
          <a:bodyPr>
            <a:noAutofit/>
          </a:bodyPr>
          <a:lstStyle/>
          <a:p>
            <a:r>
              <a:rPr lang="en-US" sz="1600" dirty="0"/>
              <a:t>W =&gt; Camera Move Forward</a:t>
            </a:r>
          </a:p>
          <a:p>
            <a:r>
              <a:rPr lang="en-US" sz="1600" dirty="0"/>
              <a:t>A =&gt; Camera Move Left</a:t>
            </a:r>
          </a:p>
          <a:p>
            <a:r>
              <a:rPr lang="en-US" sz="1600" dirty="0"/>
              <a:t>S =&gt; Camera Move Backward</a:t>
            </a:r>
          </a:p>
          <a:p>
            <a:r>
              <a:rPr lang="en-US" sz="1600" dirty="0"/>
              <a:t>D =&gt; Camera Move Right</a:t>
            </a:r>
          </a:p>
          <a:p>
            <a:r>
              <a:rPr lang="en-US" sz="1600" dirty="0"/>
              <a:t>E =&gt; Camera Move Up</a:t>
            </a:r>
          </a:p>
          <a:p>
            <a:r>
              <a:rPr lang="en-US" sz="1600" dirty="0"/>
              <a:t>R =&gt; Camera Move Down</a:t>
            </a:r>
          </a:p>
          <a:p>
            <a:r>
              <a:rPr lang="en-US" sz="1600" dirty="0" smtClean="0"/>
              <a:t>F </a:t>
            </a:r>
            <a:r>
              <a:rPr lang="en-US" sz="1600" dirty="0"/>
              <a:t>=&gt; Door </a:t>
            </a:r>
            <a:r>
              <a:rPr lang="en-US" sz="1600" dirty="0" smtClean="0"/>
              <a:t>Open</a:t>
            </a:r>
            <a:r>
              <a:rPr lang="en-US" sz="1600" dirty="0"/>
              <a:t> </a:t>
            </a:r>
            <a:r>
              <a:rPr lang="en-US" sz="1600" dirty="0" smtClean="0"/>
              <a:t>and Close</a:t>
            </a:r>
            <a:endParaRPr lang="en-US" sz="1600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358638" y="3155244"/>
            <a:ext cx="3679052" cy="2147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0 =&gt; Rotate Fan</a:t>
            </a:r>
          </a:p>
          <a:p>
            <a:r>
              <a:rPr lang="en-US" dirty="0" smtClean="0"/>
              <a:t>2 =&gt; </a:t>
            </a:r>
            <a:r>
              <a:rPr lang="en-US" dirty="0"/>
              <a:t>Turn On and off </a:t>
            </a:r>
            <a:r>
              <a:rPr lang="en-US" dirty="0" smtClean="0"/>
              <a:t>Point Light</a:t>
            </a:r>
          </a:p>
          <a:p>
            <a:r>
              <a:rPr lang="en-US" dirty="0" smtClean="0"/>
              <a:t>1 =&gt; </a:t>
            </a:r>
            <a:r>
              <a:rPr lang="en-US" dirty="0"/>
              <a:t>Turn </a:t>
            </a:r>
            <a:r>
              <a:rPr lang="en-US" dirty="0" smtClean="0"/>
              <a:t>On and off Directional Light</a:t>
            </a:r>
            <a:endParaRPr lang="en-US" dirty="0"/>
          </a:p>
          <a:p>
            <a:r>
              <a:rPr lang="en-US" dirty="0" smtClean="0"/>
              <a:t>3 </a:t>
            </a:r>
            <a:r>
              <a:rPr lang="en-US" dirty="0"/>
              <a:t>=&gt; </a:t>
            </a:r>
            <a:r>
              <a:rPr lang="en-US" dirty="0" smtClean="0"/>
              <a:t>Turn </a:t>
            </a:r>
            <a:r>
              <a:rPr lang="en-US" dirty="0"/>
              <a:t>On and off </a:t>
            </a:r>
            <a:r>
              <a:rPr lang="en-US" dirty="0" smtClean="0"/>
              <a:t>Spot Light</a:t>
            </a:r>
            <a:endParaRPr lang="en-US" dirty="0"/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8297335" y="3048000"/>
            <a:ext cx="3591050" cy="2362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I =&gt; Robot Move Forward</a:t>
            </a:r>
            <a:endParaRPr lang="en-US" dirty="0"/>
          </a:p>
          <a:p>
            <a:r>
              <a:rPr lang="en-US" dirty="0" smtClean="0"/>
              <a:t>J =&gt; Robot Move Left</a:t>
            </a:r>
            <a:endParaRPr lang="en-US" dirty="0"/>
          </a:p>
          <a:p>
            <a:r>
              <a:rPr lang="en-US" dirty="0" smtClean="0"/>
              <a:t>K =&gt; Robot Move Backward</a:t>
            </a:r>
            <a:endParaRPr lang="en-US" dirty="0"/>
          </a:p>
          <a:p>
            <a:r>
              <a:rPr lang="en-US" dirty="0" smtClean="0"/>
              <a:t>L =&gt; Robot Move Right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6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10715"/>
            <a:ext cx="8825659" cy="815340"/>
          </a:xfrm>
        </p:spPr>
        <p:txBody>
          <a:bodyPr/>
          <a:lstStyle/>
          <a:p>
            <a:r>
              <a:rPr lang="en-US" dirty="0" smtClean="0"/>
              <a:t>Outside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2263140"/>
            <a:ext cx="8825659" cy="321957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2" y="2271841"/>
            <a:ext cx="4579803" cy="321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2263139"/>
            <a:ext cx="4654471" cy="321957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2306470" y="5659170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1: Outside view 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7585406" y="567389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2: Outside view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10715"/>
            <a:ext cx="8825659" cy="815340"/>
          </a:xfrm>
        </p:spPr>
        <p:txBody>
          <a:bodyPr/>
          <a:lstStyle/>
          <a:p>
            <a:r>
              <a:rPr lang="en-US" dirty="0" smtClean="0"/>
              <a:t>Inside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2263140"/>
            <a:ext cx="10035785" cy="32195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2306470" y="5659170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3: Inside view 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7585406" y="5673896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4: Inside view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289245"/>
            <a:ext cx="5040105" cy="3193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80" y="2308099"/>
            <a:ext cx="4492759" cy="31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10715"/>
            <a:ext cx="8825659" cy="815340"/>
          </a:xfrm>
        </p:spPr>
        <p:txBody>
          <a:bodyPr/>
          <a:lstStyle/>
          <a:p>
            <a:r>
              <a:rPr lang="en-US" dirty="0" smtClean="0"/>
              <a:t>Serve Area and Wash Room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2263140"/>
            <a:ext cx="10035785" cy="32195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2306470" y="565917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5 : Serve area view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7585406" y="5673896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6 : Washroom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263140"/>
            <a:ext cx="4902946" cy="3233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277278"/>
            <a:ext cx="4698499" cy="3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8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51556"/>
            <a:ext cx="8825659" cy="1019530"/>
          </a:xfrm>
        </p:spPr>
        <p:txBody>
          <a:bodyPr/>
          <a:lstStyle/>
          <a:p>
            <a:r>
              <a:rPr lang="en-US" dirty="0" err="1" smtClean="0"/>
              <a:t>Mukto</a:t>
            </a:r>
            <a:r>
              <a:rPr lang="en-US" dirty="0" smtClean="0"/>
              <a:t> </a:t>
            </a:r>
            <a:r>
              <a:rPr lang="en-US" dirty="0" err="1" smtClean="0"/>
              <a:t>Moncho</a:t>
            </a:r>
            <a:r>
              <a:rPr lang="en-US" dirty="0" smtClean="0"/>
              <a:t> and Swimming Pool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2263140"/>
            <a:ext cx="10035785" cy="32195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2306470" y="565917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7 : </a:t>
            </a:r>
            <a:r>
              <a:rPr lang="en-US" dirty="0" err="1" smtClean="0"/>
              <a:t>Mukto</a:t>
            </a:r>
            <a:r>
              <a:rPr lang="en-US" dirty="0" smtClean="0"/>
              <a:t> </a:t>
            </a:r>
            <a:r>
              <a:rPr lang="en-US" dirty="0" err="1" smtClean="0"/>
              <a:t>Moncho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7585406" y="567389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</a:t>
            </a:r>
            <a:r>
              <a:rPr lang="en-US" dirty="0"/>
              <a:t>8</a:t>
            </a:r>
            <a:r>
              <a:rPr lang="en-US" dirty="0" smtClean="0"/>
              <a:t> </a:t>
            </a:r>
            <a:r>
              <a:rPr lang="en-US" dirty="0" smtClean="0"/>
              <a:t>: Swimming pool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249003"/>
            <a:ext cx="4658824" cy="3190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263139"/>
            <a:ext cx="4789939" cy="322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7691"/>
            <a:ext cx="8825659" cy="1019530"/>
          </a:xfrm>
        </p:spPr>
        <p:txBody>
          <a:bodyPr/>
          <a:lstStyle/>
          <a:p>
            <a:r>
              <a:rPr lang="en-US" dirty="0" smtClean="0"/>
              <a:t>MY Robot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2263140"/>
            <a:ext cx="10035785" cy="32195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5132281" y="5739057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9 : My robot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263140"/>
            <a:ext cx="6217920" cy="31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7691"/>
            <a:ext cx="8825659" cy="1019530"/>
          </a:xfrm>
        </p:spPr>
        <p:txBody>
          <a:bodyPr/>
          <a:lstStyle/>
          <a:p>
            <a:r>
              <a:rPr lang="en-US" dirty="0" smtClean="0"/>
              <a:t>Counter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2263140"/>
            <a:ext cx="10035785" cy="321957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F1E0F-6A59-431D-A9C7-AA005EE41644}"/>
              </a:ext>
            </a:extLst>
          </p:cNvPr>
          <p:cNvSpPr txBox="1"/>
          <p:nvPr/>
        </p:nvSpPr>
        <p:spPr>
          <a:xfrm>
            <a:off x="5132281" y="573905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10 : Counter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56" y="2263139"/>
            <a:ext cx="6244011" cy="31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2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6821" y="2949222"/>
            <a:ext cx="8825659" cy="1981200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</TotalTime>
  <Words>180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CSE 4204</vt:lpstr>
      <vt:lpstr>Control</vt:lpstr>
      <vt:lpstr>Outside View</vt:lpstr>
      <vt:lpstr>Inside View</vt:lpstr>
      <vt:lpstr>Serve Area and Wash Room</vt:lpstr>
      <vt:lpstr>Mukto Moncho and Swimming Pool</vt:lpstr>
      <vt:lpstr>MY Robot</vt:lpstr>
      <vt:lpstr>Counter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4204</dc:title>
  <dc:creator>Simon</dc:creator>
  <cp:lastModifiedBy>Simon</cp:lastModifiedBy>
  <cp:revision>10</cp:revision>
  <dcterms:created xsi:type="dcterms:W3CDTF">2023-11-22T02:31:53Z</dcterms:created>
  <dcterms:modified xsi:type="dcterms:W3CDTF">2023-11-22T04:22:38Z</dcterms:modified>
</cp:coreProperties>
</file>